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61" r:id="rId4"/>
    <p:sldId id="257" r:id="rId5"/>
    <p:sldId id="265" r:id="rId6"/>
    <p:sldId id="258" r:id="rId7"/>
    <p:sldId id="259" r:id="rId8"/>
    <p:sldId id="260" r:id="rId9"/>
    <p:sldId id="263" r:id="rId10"/>
    <p:sldId id="264" r:id="rId11"/>
    <p:sldId id="262" r:id="rId12"/>
    <p:sldId id="268" r:id="rId13"/>
    <p:sldId id="271" r:id="rId14"/>
    <p:sldId id="270" r:id="rId15"/>
    <p:sldId id="266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805AB-C9E8-487F-A21E-39FC02CC636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64EC6-5EDC-4D1B-B829-5249BA020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rabstol.net/uploads/gallery/main/171/rabstol_net_rammstein_07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rabstol.net/uploads/gallery/main/171/rabstol_net_rammstein_08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229600" cy="1714512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Урок в 10 классе на тему «Группа «</a:t>
            </a:r>
            <a:r>
              <a:rPr lang="ru-RU" sz="4800" b="1" dirty="0" err="1" smtClean="0"/>
              <a:t>Раммштайн</a:t>
            </a:r>
            <a:r>
              <a:rPr lang="ru-RU" sz="4800" b="1" dirty="0" smtClean="0"/>
              <a:t>»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3500438"/>
            <a:ext cx="5400684" cy="26257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 Учитель:</a:t>
            </a:r>
          </a:p>
          <a:p>
            <a:pPr>
              <a:buNone/>
            </a:pPr>
            <a:r>
              <a:rPr lang="ru-RU" b="1" dirty="0" smtClean="0"/>
              <a:t>    Башкатова Наталья Яковлевна  МБОУ «Красногвардейская гимназия»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42918"/>
            <a:ext cx="6400800" cy="49958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altwall.net/img/rammstein/76_102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85794"/>
            <a:ext cx="685804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2286016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700" b="1" dirty="0" smtClean="0"/>
              <a:t>Состав </a:t>
            </a:r>
            <a:r>
              <a:rPr lang="ru-RU" sz="2700" b="1" dirty="0" err="1" smtClean="0"/>
              <a:t>группы:Тилль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Линдеманн</a:t>
            </a:r>
            <a:r>
              <a:rPr lang="ru-RU" sz="2700" b="1" dirty="0" smtClean="0"/>
              <a:t> (</a:t>
            </a:r>
            <a:r>
              <a:rPr lang="ru-RU" sz="2700" b="1" dirty="0" err="1" smtClean="0"/>
              <a:t>Till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Lindemann</a:t>
            </a:r>
            <a:r>
              <a:rPr lang="ru-RU" sz="2700" b="1" dirty="0" smtClean="0"/>
              <a:t>) — вокал</a:t>
            </a:r>
            <a:br>
              <a:rPr lang="ru-RU" sz="2700" b="1" dirty="0" smtClean="0"/>
            </a:br>
            <a:r>
              <a:rPr lang="ru-RU" sz="2700" b="1" dirty="0" err="1" smtClean="0"/>
              <a:t>Рихард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Круспе</a:t>
            </a:r>
            <a:r>
              <a:rPr lang="ru-RU" sz="2700" b="1" dirty="0" smtClean="0"/>
              <a:t> (</a:t>
            </a:r>
            <a:r>
              <a:rPr lang="ru-RU" sz="2700" b="1" dirty="0" err="1" smtClean="0"/>
              <a:t>Richard</a:t>
            </a:r>
            <a:r>
              <a:rPr lang="ru-RU" sz="2700" b="1" dirty="0" smtClean="0"/>
              <a:t> Z. «</a:t>
            </a:r>
            <a:r>
              <a:rPr lang="ru-RU" sz="2700" b="1" dirty="0" err="1" smtClean="0"/>
              <a:t>Fuchs</a:t>
            </a:r>
            <a:r>
              <a:rPr lang="ru-RU" sz="2700" b="1" dirty="0" smtClean="0"/>
              <a:t>» </a:t>
            </a:r>
            <a:r>
              <a:rPr lang="ru-RU" sz="2700" b="1" dirty="0" err="1" smtClean="0"/>
              <a:t>Kruspe</a:t>
            </a:r>
            <a:r>
              <a:rPr lang="ru-RU" sz="2700" b="1" dirty="0" smtClean="0"/>
              <a:t>) — соло-гитара</a:t>
            </a:r>
            <a:br>
              <a:rPr lang="ru-RU" sz="2700" b="1" dirty="0" smtClean="0"/>
            </a:br>
            <a:r>
              <a:rPr lang="ru-RU" sz="2700" b="1" dirty="0" err="1" smtClean="0"/>
              <a:t>Кристиан</a:t>
            </a:r>
            <a:r>
              <a:rPr lang="ru-RU" sz="2700" b="1" dirty="0" smtClean="0"/>
              <a:t> Лоренц (</a:t>
            </a:r>
            <a:r>
              <a:rPr lang="ru-RU" sz="2700" b="1" dirty="0" err="1" smtClean="0"/>
              <a:t>Christian</a:t>
            </a:r>
            <a:r>
              <a:rPr lang="ru-RU" sz="2700" b="1" dirty="0" smtClean="0"/>
              <a:t> «</a:t>
            </a:r>
            <a:r>
              <a:rPr lang="ru-RU" sz="2700" b="1" dirty="0" err="1" smtClean="0"/>
              <a:t>Flake</a:t>
            </a:r>
            <a:r>
              <a:rPr lang="ru-RU" sz="2700" b="1" dirty="0" smtClean="0"/>
              <a:t>» </a:t>
            </a:r>
            <a:r>
              <a:rPr lang="ru-RU" sz="2700" b="1" dirty="0" err="1" smtClean="0"/>
              <a:t>Lorenz</a:t>
            </a:r>
            <a:r>
              <a:rPr lang="ru-RU" sz="2700" b="1" dirty="0" smtClean="0"/>
              <a:t>) — клавишные</a:t>
            </a:r>
            <a:br>
              <a:rPr lang="ru-RU" sz="2700" b="1" dirty="0" smtClean="0"/>
            </a:br>
            <a:r>
              <a:rPr lang="ru-RU" sz="2700" b="1" dirty="0" err="1" smtClean="0"/>
              <a:t>Пауль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Ландерс</a:t>
            </a:r>
            <a:r>
              <a:rPr lang="ru-RU" sz="2700" b="1" dirty="0" smtClean="0"/>
              <a:t> (</a:t>
            </a:r>
            <a:r>
              <a:rPr lang="ru-RU" sz="2700" b="1" dirty="0" err="1" smtClean="0"/>
              <a:t>Paul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Landers</a:t>
            </a:r>
            <a:r>
              <a:rPr lang="ru-RU" sz="2700" b="1" dirty="0" smtClean="0"/>
              <a:t>) — ритм-гитара</a:t>
            </a:r>
            <a:br>
              <a:rPr lang="ru-RU" sz="2700" b="1" dirty="0" smtClean="0"/>
            </a:br>
            <a:r>
              <a:rPr lang="ru-RU" sz="2700" b="1" dirty="0" smtClean="0"/>
              <a:t>Оливер </a:t>
            </a:r>
            <a:r>
              <a:rPr lang="ru-RU" sz="2700" b="1" dirty="0" err="1" smtClean="0"/>
              <a:t>Ридель</a:t>
            </a:r>
            <a:r>
              <a:rPr lang="ru-RU" sz="2700" b="1" dirty="0" smtClean="0"/>
              <a:t> (</a:t>
            </a:r>
            <a:r>
              <a:rPr lang="ru-RU" sz="2700" b="1" dirty="0" err="1" smtClean="0"/>
              <a:t>Oliver</a:t>
            </a:r>
            <a:r>
              <a:rPr lang="ru-RU" sz="2700" b="1" dirty="0" smtClean="0"/>
              <a:t> «</a:t>
            </a:r>
            <a:r>
              <a:rPr lang="ru-RU" sz="2700" b="1" dirty="0" err="1" smtClean="0"/>
              <a:t>Lars</a:t>
            </a:r>
            <a:r>
              <a:rPr lang="ru-RU" sz="2700" b="1" dirty="0" smtClean="0"/>
              <a:t>» </a:t>
            </a:r>
            <a:r>
              <a:rPr lang="ru-RU" sz="2700" b="1" dirty="0" err="1" smtClean="0"/>
              <a:t>Riedel</a:t>
            </a:r>
            <a:r>
              <a:rPr lang="ru-RU" sz="2700" b="1" dirty="0" smtClean="0"/>
              <a:t>) — бас-гитара</a:t>
            </a:r>
            <a:br>
              <a:rPr lang="ru-RU" sz="2700" b="1" dirty="0" smtClean="0"/>
            </a:br>
            <a:r>
              <a:rPr lang="ru-RU" sz="2700" b="1" dirty="0" smtClean="0"/>
              <a:t>Кристоф </a:t>
            </a:r>
            <a:r>
              <a:rPr lang="ru-RU" sz="2700" b="1" dirty="0" err="1" smtClean="0"/>
              <a:t>Шнайдер</a:t>
            </a:r>
            <a:r>
              <a:rPr lang="ru-RU" sz="2700" b="1" dirty="0" smtClean="0"/>
              <a:t> (</a:t>
            </a:r>
            <a:r>
              <a:rPr lang="ru-RU" sz="2700" b="1" dirty="0" err="1" smtClean="0"/>
              <a:t>Christoph</a:t>
            </a:r>
            <a:r>
              <a:rPr lang="ru-RU" sz="2700" b="1" dirty="0" smtClean="0"/>
              <a:t> «</a:t>
            </a:r>
            <a:r>
              <a:rPr lang="ru-RU" sz="2700" b="1" dirty="0" err="1" smtClean="0"/>
              <a:t>Doom</a:t>
            </a:r>
            <a:r>
              <a:rPr lang="ru-RU" sz="2700" b="1" dirty="0" smtClean="0"/>
              <a:t>» </a:t>
            </a:r>
            <a:r>
              <a:rPr lang="ru-RU" sz="2700" b="1" dirty="0" err="1" smtClean="0"/>
              <a:t>Schneider</a:t>
            </a:r>
            <a:r>
              <a:rPr lang="ru-RU" sz="2700" b="1" dirty="0" smtClean="0"/>
              <a:t>) — ударные</a:t>
            </a:r>
            <a:br>
              <a:rPr lang="ru-RU" sz="2700" b="1" dirty="0" smtClean="0"/>
            </a:br>
            <a:endParaRPr lang="ru-RU" sz="2700" b="1" dirty="0"/>
          </a:p>
        </p:txBody>
      </p:sp>
      <p:pic>
        <p:nvPicPr>
          <p:cNvPr id="4" name="Содержимое 3" descr="Рамштайн (Rammstein)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000372"/>
            <a:ext cx="8072493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15370" cy="571504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Rammstein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ist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eine</a:t>
            </a:r>
            <a:r>
              <a:rPr lang="en-US" sz="3200" b="1" dirty="0" smtClean="0"/>
              <a:t> deutsche </a:t>
            </a:r>
            <a:r>
              <a:rPr lang="en-US" sz="3200" b="1" dirty="0" err="1" smtClean="0"/>
              <a:t>Metallband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sie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wurde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Januar</a:t>
            </a:r>
            <a:r>
              <a:rPr lang="en-US" sz="3200" b="1" dirty="0" smtClean="0"/>
              <a:t> 1994 in </a:t>
            </a:r>
            <a:r>
              <a:rPr lang="en-US" sz="3200" b="1" dirty="0" smtClean="0"/>
              <a:t>Berlin </a:t>
            </a:r>
            <a:r>
              <a:rPr lang="en-US" sz="3200" b="1" dirty="0" err="1" smtClean="0"/>
              <a:t>gegründet</a:t>
            </a:r>
            <a:r>
              <a:rPr lang="en-US" sz="3200" b="1" dirty="0" smtClean="0"/>
              <a:t> </a:t>
            </a:r>
            <a:endParaRPr lang="ru-RU" sz="3200" b="1" dirty="0"/>
          </a:p>
        </p:txBody>
      </p:sp>
      <p:pic>
        <p:nvPicPr>
          <p:cNvPr id="4" name="Содержимое 3" descr="http://altwall.net/img/rammstein/149_102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2571744"/>
            <a:ext cx="6034617" cy="355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Die </a:t>
            </a:r>
            <a:r>
              <a:rPr lang="en-US" b="1" dirty="0" err="1" smtClean="0"/>
              <a:t>Gruppe</a:t>
            </a:r>
            <a:r>
              <a:rPr lang="en-US" b="1" dirty="0" smtClean="0"/>
              <a:t> </a:t>
            </a:r>
            <a:r>
              <a:rPr lang="en-US" b="1" dirty="0" err="1" smtClean="0"/>
              <a:t>wurde</a:t>
            </a:r>
            <a:r>
              <a:rPr lang="en-US" b="1" dirty="0" smtClean="0"/>
              <a:t> von Richard </a:t>
            </a:r>
            <a:r>
              <a:rPr lang="en-US" b="1" dirty="0" err="1" smtClean="0"/>
              <a:t>Kruspe</a:t>
            </a:r>
            <a:r>
              <a:rPr lang="en-US" b="1" dirty="0" smtClean="0"/>
              <a:t> </a:t>
            </a:r>
            <a:r>
              <a:rPr lang="en-US" b="1" dirty="0" err="1" smtClean="0"/>
              <a:t>gegründet</a:t>
            </a:r>
            <a:endParaRPr lang="ru-RU" b="1" dirty="0"/>
          </a:p>
        </p:txBody>
      </p:sp>
      <p:pic>
        <p:nvPicPr>
          <p:cNvPr id="4" name="Содержимое 3" descr="Rammstein черно-белое фото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81125" y="1867694"/>
            <a:ext cx="638175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357322"/>
          </a:xfrm>
        </p:spPr>
        <p:txBody>
          <a:bodyPr>
            <a:noAutofit/>
          </a:bodyPr>
          <a:lstStyle/>
          <a:p>
            <a:r>
              <a:rPr lang="en-US" sz="3600" b="1" dirty="0" err="1" smtClean="0"/>
              <a:t>Alle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Mitglieder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Gruppe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sind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aus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DDR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Необычные Rammstein :)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643182"/>
            <a:ext cx="638175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571636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Das </a:t>
            </a:r>
            <a:r>
              <a:rPr lang="en-US" sz="3200" b="1" dirty="0" err="1" smtClean="0"/>
              <a:t>musikalische</a:t>
            </a:r>
            <a:r>
              <a:rPr lang="en-US" sz="3200" b="1" dirty="0" smtClean="0"/>
              <a:t> Genre </a:t>
            </a:r>
            <a:r>
              <a:rPr lang="en-US" sz="3200" b="1" dirty="0" err="1" smtClean="0"/>
              <a:t>lässt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sich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Industrialmetall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zuordnen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genauer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gesagt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seinem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deutschen</a:t>
            </a:r>
            <a:r>
              <a:rPr lang="en-US" sz="3200" b="1" dirty="0" smtClean="0"/>
              <a:t> Pendant: </a:t>
            </a:r>
            <a:r>
              <a:rPr lang="en-US" sz="3200" b="1" dirty="0" err="1" smtClean="0"/>
              <a:t>der</a:t>
            </a:r>
            <a:r>
              <a:rPr lang="en-US" sz="3200" b="1" dirty="0" smtClean="0"/>
              <a:t> "</a:t>
            </a:r>
            <a:r>
              <a:rPr lang="en-US" sz="3200" b="1" dirty="0" err="1" smtClean="0"/>
              <a:t>Neuen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Deutschen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Härte</a:t>
            </a:r>
            <a:r>
              <a:rPr lang="en-US" sz="3200" b="1" dirty="0" smtClean="0"/>
              <a:t>". </a:t>
            </a:r>
            <a:endParaRPr lang="ru-RU" sz="3200" b="1" dirty="0"/>
          </a:p>
        </p:txBody>
      </p:sp>
      <p:pic>
        <p:nvPicPr>
          <p:cNvPr id="4" name="Содержимое 3" descr="http://altwall.net/img/rammstein/135_128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43273" y="3071810"/>
            <a:ext cx="5657454" cy="3054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en-US" sz="3100" b="1" dirty="0" err="1" smtClean="0"/>
              <a:t>Besondere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Berühmtheit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erlangte</a:t>
            </a:r>
            <a:r>
              <a:rPr lang="en-US" sz="3100" b="1" dirty="0" smtClean="0"/>
              <a:t> die Band </a:t>
            </a:r>
            <a:r>
              <a:rPr lang="en-US" sz="3100" b="1" dirty="0" err="1" smtClean="0"/>
              <a:t>auch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durch</a:t>
            </a:r>
            <a:r>
              <a:rPr lang="en-US" sz="3100" b="1" dirty="0" smtClean="0"/>
              <a:t> die </a:t>
            </a:r>
            <a:r>
              <a:rPr lang="en-US" sz="3100" b="1" dirty="0" err="1" smtClean="0"/>
              <a:t>Bühnenperformance</a:t>
            </a:r>
            <a:r>
              <a:rPr lang="en-US" sz="3100" b="1" dirty="0" smtClean="0"/>
              <a:t>, </a:t>
            </a:r>
            <a:r>
              <a:rPr lang="en-US" sz="3100" b="1" dirty="0" err="1" smtClean="0"/>
              <a:t>häufig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begleitet</a:t>
            </a:r>
            <a:r>
              <a:rPr lang="en-US" sz="3100" b="1" dirty="0" smtClean="0"/>
              <a:t> von </a:t>
            </a:r>
            <a:r>
              <a:rPr lang="en-US" sz="3100" b="1" dirty="0" err="1" smtClean="0"/>
              <a:t>pyrotechnischen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Effekten</a:t>
            </a:r>
            <a:r>
              <a:rPr lang="en-US" sz="3100" b="1" dirty="0" smtClean="0"/>
              <a:t>, die </a:t>
            </a:r>
            <a:r>
              <a:rPr lang="en-US" sz="3100" b="1" dirty="0" err="1" smtClean="0"/>
              <a:t>unter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Musikern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eine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große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Anerkennung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verdient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haben</a:t>
            </a:r>
            <a:r>
              <a:rPr lang="en-US" sz="3100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altwall.net/img/rammstein/66_102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571744"/>
            <a:ext cx="6034617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285884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Die </a:t>
            </a:r>
            <a:r>
              <a:rPr lang="en-US" sz="2400" b="1" dirty="0" err="1" smtClean="0"/>
              <a:t>Hauptmerkmale</a:t>
            </a:r>
            <a:r>
              <a:rPr lang="en-US" sz="2400" b="1" dirty="0" smtClean="0"/>
              <a:t> von </a:t>
            </a:r>
            <a:r>
              <a:rPr lang="en-US" sz="2400" b="1" dirty="0" err="1" smtClean="0"/>
              <a:t>Rammsteins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Werken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sind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spezifische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Rhytmus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der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sich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durch</a:t>
            </a:r>
            <a:r>
              <a:rPr lang="en-US" sz="2400" b="1" dirty="0" smtClean="0"/>
              <a:t> die </a:t>
            </a:r>
            <a:r>
              <a:rPr lang="en-US" sz="2400" b="1" dirty="0" err="1" smtClean="0"/>
              <a:t>meisten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Kompositionen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verfolgen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lässt</a:t>
            </a:r>
            <a:r>
              <a:rPr lang="en-US" sz="2400" b="1" dirty="0" smtClean="0"/>
              <a:t> und </a:t>
            </a:r>
            <a:r>
              <a:rPr lang="en-US" sz="2400" b="1" dirty="0" err="1" smtClean="0"/>
              <a:t>kontroverse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Texte</a:t>
            </a:r>
            <a:r>
              <a:rPr lang="en-US" sz="2400" b="1" dirty="0" smtClean="0"/>
              <a:t>. </a:t>
            </a:r>
            <a:endParaRPr lang="ru-RU" sz="2400" b="1" dirty="0"/>
          </a:p>
        </p:txBody>
      </p:sp>
      <p:pic>
        <p:nvPicPr>
          <p:cNvPr id="4" name="Содержимое 3" descr="http://www.zastavki.com/pictures/1920x1200/2011/Music_The_group_Rammstein_032631_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2278" y="2428868"/>
            <a:ext cx="593944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Fast </a:t>
            </a:r>
            <a:r>
              <a:rPr lang="en-US" sz="2800" b="1" dirty="0" err="1" smtClean="0"/>
              <a:t>alle</a:t>
            </a:r>
            <a:r>
              <a:rPr lang="en-US" sz="2800" b="1" dirty="0" smtClean="0"/>
              <a:t> Lieder </a:t>
            </a:r>
            <a:r>
              <a:rPr lang="en-US" sz="2800" b="1" dirty="0" err="1" smtClean="0"/>
              <a:t>werden</a:t>
            </a:r>
            <a:r>
              <a:rPr lang="en-US" sz="2800" b="1" dirty="0" smtClean="0"/>
              <a:t> in </a:t>
            </a:r>
            <a:r>
              <a:rPr lang="en-US" sz="2800" b="1" dirty="0" err="1" smtClean="0"/>
              <a:t>der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deutschen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Sprache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gesungen</a:t>
            </a:r>
            <a:r>
              <a:rPr lang="en-US" sz="2800" b="1" dirty="0" smtClean="0"/>
              <a:t>.</a:t>
            </a:r>
            <a:r>
              <a:rPr lang="en-US" sz="2800" dirty="0" smtClean="0"/>
              <a:t> </a:t>
            </a:r>
            <a:r>
              <a:rPr lang="en-US" sz="2800" b="1" dirty="0" smtClean="0"/>
              <a:t>Die </a:t>
            </a:r>
            <a:r>
              <a:rPr lang="en-US" sz="2800" b="1" dirty="0" err="1" smtClean="0"/>
              <a:t>meisten</a:t>
            </a:r>
            <a:r>
              <a:rPr lang="en-US" sz="2800" b="1" dirty="0" smtClean="0"/>
              <a:t> Lieder </a:t>
            </a:r>
            <a:r>
              <a:rPr lang="en-US" sz="2800" b="1" dirty="0" err="1" smtClean="0"/>
              <a:t>sind</a:t>
            </a:r>
            <a:r>
              <a:rPr lang="en-US" sz="2800" b="1" dirty="0" smtClean="0"/>
              <a:t> </a:t>
            </a:r>
            <a:r>
              <a:rPr lang="en-US" sz="2800" b="1" dirty="0" smtClean="0"/>
              <a:t>von Till </a:t>
            </a:r>
            <a:r>
              <a:rPr lang="en-US" sz="2800" b="1" dirty="0" err="1" smtClean="0"/>
              <a:t>Lindemann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geschrieben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4" name="Содержимое 3" descr="http://altwall.net/img/rammstein/134_102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2571744"/>
            <a:ext cx="6034617" cy="355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264320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Студийные альбомы</a:t>
            </a:r>
            <a:br>
              <a:rPr lang="ru-RU" sz="2400" b="1" dirty="0" smtClean="0"/>
            </a:br>
            <a:r>
              <a:rPr lang="ru-RU" sz="2400" b="1" dirty="0" err="1" smtClean="0"/>
              <a:t>Herzeleid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Motor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Music</a:t>
            </a:r>
            <a:r>
              <a:rPr lang="ru-RU" sz="2400" b="1" dirty="0" smtClean="0"/>
              <a:t>, 14 сентября 1995</a:t>
            </a:r>
            <a:br>
              <a:rPr lang="ru-RU" sz="2400" b="1" dirty="0" smtClean="0"/>
            </a:br>
            <a:r>
              <a:rPr lang="ru-RU" sz="2400" b="1" dirty="0" err="1" smtClean="0"/>
              <a:t>Sehnsucht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Motor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Music</a:t>
            </a:r>
            <a:r>
              <a:rPr lang="ru-RU" sz="2400" b="1" dirty="0" smtClean="0"/>
              <a:t>, 22 августа 1997</a:t>
            </a:r>
            <a:br>
              <a:rPr lang="ru-RU" sz="2400" b="1" dirty="0" smtClean="0"/>
            </a:br>
            <a:r>
              <a:rPr lang="ru-RU" sz="2400" b="1" dirty="0" err="1" smtClean="0"/>
              <a:t>Mutter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Motor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Music</a:t>
            </a:r>
            <a:r>
              <a:rPr lang="ru-RU" sz="2400" b="1" dirty="0" smtClean="0"/>
              <a:t>, 4 марта 2001</a:t>
            </a:r>
            <a:br>
              <a:rPr lang="ru-RU" sz="2400" b="1" dirty="0" smtClean="0"/>
            </a:br>
            <a:r>
              <a:rPr lang="en-US" sz="2400" b="1" dirty="0" err="1" smtClean="0"/>
              <a:t>Reise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Reise</a:t>
            </a:r>
            <a:r>
              <a:rPr lang="en-US" sz="2400" b="1" dirty="0" smtClean="0"/>
              <a:t>, Motor Music, 27 </a:t>
            </a:r>
            <a:r>
              <a:rPr lang="ru-RU" sz="2400" b="1" dirty="0" smtClean="0"/>
              <a:t>сентября</a:t>
            </a:r>
            <a:r>
              <a:rPr lang="en-US" sz="2400" b="1" dirty="0" smtClean="0"/>
              <a:t> 2004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err="1" smtClean="0"/>
              <a:t>Rosenrot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Motor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Music</a:t>
            </a:r>
            <a:r>
              <a:rPr lang="ru-RU" sz="2400" b="1" dirty="0" smtClean="0"/>
              <a:t>, 28 октября 2005</a:t>
            </a:r>
            <a:br>
              <a:rPr lang="ru-RU" sz="2400" b="1" dirty="0" smtClean="0"/>
            </a:br>
            <a:r>
              <a:rPr lang="en-US" sz="2400" b="1" dirty="0" err="1" smtClean="0"/>
              <a:t>Liebe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ist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für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alle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</a:t>
            </a:r>
            <a:r>
              <a:rPr lang="en-US" sz="2400" b="1" dirty="0" smtClean="0"/>
              <a:t>, Motor Music, 16 </a:t>
            </a:r>
            <a:r>
              <a:rPr lang="ru-RU" sz="2400" b="1" dirty="0" smtClean="0"/>
              <a:t>октября</a:t>
            </a:r>
            <a:r>
              <a:rPr lang="en-US" sz="2400" b="1" dirty="0" smtClean="0"/>
              <a:t> 2009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4" name="Содержимое 3" descr="http://altwall.net/img/rammstein/96_102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500438"/>
            <a:ext cx="621510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25837"/>
            <a:ext cx="5184775" cy="3332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67544" y="1214422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dirty="0" err="1" smtClean="0"/>
              <a:t>Sie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versuchen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nie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länger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als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vier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Wochen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unterwegs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zu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sein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denn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ihre</a:t>
            </a:r>
            <a:r>
              <a:rPr lang="en-US" sz="3200" b="1" dirty="0" smtClean="0"/>
              <a:t> Muse </a:t>
            </a:r>
            <a:r>
              <a:rPr lang="en-US" sz="3200" b="1" dirty="0" err="1" smtClean="0"/>
              <a:t>ist</a:t>
            </a:r>
            <a:r>
              <a:rPr lang="en-US" sz="3200" b="1" dirty="0" smtClean="0"/>
              <a:t> die </a:t>
            </a:r>
            <a:r>
              <a:rPr lang="en-US" sz="3200" b="1" dirty="0" err="1" smtClean="0"/>
              <a:t>Heimat</a:t>
            </a:r>
            <a:r>
              <a:rPr lang="en-US" sz="3200" b="1" dirty="0" smtClean="0"/>
              <a:t>.</a:t>
            </a:r>
            <a:r>
              <a:rPr lang="de-DE" sz="3200" b="1" i="1" spc="50" dirty="0" smtClean="0">
                <a:ln w="11430"/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 </a:t>
            </a:r>
            <a:endParaRPr lang="ru-RU" sz="3200" b="1" i="1" spc="50" dirty="0">
              <a:ln w="11430"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Diese</a:t>
            </a:r>
            <a:r>
              <a:rPr lang="en-US" b="1" dirty="0" smtClean="0"/>
              <a:t> </a:t>
            </a:r>
            <a:r>
              <a:rPr lang="en-US" b="1" dirty="0" err="1" smtClean="0"/>
              <a:t>Gruppe</a:t>
            </a:r>
            <a:r>
              <a:rPr lang="en-US" b="1" dirty="0" smtClean="0"/>
              <a:t> </a:t>
            </a:r>
            <a:r>
              <a:rPr lang="en-US" b="1" dirty="0" err="1" smtClean="0"/>
              <a:t>ist</a:t>
            </a:r>
            <a:r>
              <a:rPr lang="en-US" b="1" dirty="0" smtClean="0"/>
              <a:t> </a:t>
            </a:r>
            <a:r>
              <a:rPr lang="en-US" b="1" dirty="0" err="1" smtClean="0"/>
              <a:t>sehr</a:t>
            </a:r>
            <a:r>
              <a:rPr lang="en-US" b="1" dirty="0" smtClean="0"/>
              <a:t> </a:t>
            </a:r>
            <a:r>
              <a:rPr lang="en-US" b="1" dirty="0" err="1" smtClean="0"/>
              <a:t>populär</a:t>
            </a:r>
            <a:r>
              <a:rPr lang="en-US" b="1" dirty="0" smtClean="0"/>
              <a:t> </a:t>
            </a:r>
            <a:r>
              <a:rPr lang="en-US" b="1" dirty="0" err="1" smtClean="0"/>
              <a:t>nicht</a:t>
            </a:r>
            <a:r>
              <a:rPr lang="en-US" b="1" dirty="0" smtClean="0"/>
              <a:t> </a:t>
            </a:r>
            <a:r>
              <a:rPr lang="en-US" b="1" dirty="0" err="1" smtClean="0"/>
              <a:t>nur</a:t>
            </a:r>
            <a:r>
              <a:rPr lang="en-US" b="1" dirty="0" smtClean="0"/>
              <a:t> in Deutschland, </a:t>
            </a:r>
            <a:r>
              <a:rPr lang="en-US" b="1" dirty="0" err="1" smtClean="0"/>
              <a:t>sondern</a:t>
            </a:r>
            <a:r>
              <a:rPr lang="en-US" b="1" dirty="0" smtClean="0"/>
              <a:t> </a:t>
            </a:r>
            <a:r>
              <a:rPr lang="en-US" b="1" dirty="0" err="1" smtClean="0"/>
              <a:t>auch</a:t>
            </a:r>
            <a:r>
              <a:rPr lang="en-US" b="1" dirty="0" smtClean="0"/>
              <a:t> in </a:t>
            </a:r>
            <a:r>
              <a:rPr lang="en-US" b="1" dirty="0" err="1" smtClean="0"/>
              <a:t>anderen</a:t>
            </a:r>
            <a:r>
              <a:rPr lang="en-US" b="1" dirty="0" smtClean="0"/>
              <a:t> </a:t>
            </a:r>
            <a:r>
              <a:rPr lang="en-US" b="1" dirty="0" err="1" smtClean="0"/>
              <a:t>Staaten</a:t>
            </a:r>
            <a:r>
              <a:rPr lang="en-US" b="1" dirty="0" smtClean="0"/>
              <a:t>, </a:t>
            </a:r>
            <a:r>
              <a:rPr lang="en-US" b="1" dirty="0" err="1" smtClean="0"/>
              <a:t>weil</a:t>
            </a:r>
            <a:r>
              <a:rPr lang="en-US" b="1" dirty="0" smtClean="0"/>
              <a:t> </a:t>
            </a:r>
            <a:r>
              <a:rPr lang="en-US" b="1" dirty="0" err="1" smtClean="0"/>
              <a:t>sie</a:t>
            </a:r>
            <a:r>
              <a:rPr lang="en-US" b="1" dirty="0" smtClean="0"/>
              <a:t> </a:t>
            </a:r>
            <a:r>
              <a:rPr lang="en-US" b="1" dirty="0" err="1" smtClean="0"/>
              <a:t>ihren</a:t>
            </a:r>
            <a:r>
              <a:rPr lang="en-US" b="1" dirty="0" smtClean="0"/>
              <a:t> </a:t>
            </a:r>
            <a:r>
              <a:rPr lang="en-US" b="1" dirty="0" err="1" smtClean="0"/>
              <a:t>eigenen</a:t>
            </a:r>
            <a:r>
              <a:rPr lang="en-US" b="1" dirty="0" smtClean="0"/>
              <a:t> </a:t>
            </a:r>
            <a:r>
              <a:rPr lang="en-US" b="1" dirty="0" err="1" smtClean="0"/>
              <a:t>Musikstil</a:t>
            </a:r>
            <a:r>
              <a:rPr lang="en-US" b="1" dirty="0" smtClean="0"/>
              <a:t> hat.</a:t>
            </a:r>
          </a:p>
          <a:p>
            <a:r>
              <a:rPr lang="en-US" b="1" dirty="0" err="1" smtClean="0"/>
              <a:t>Sie</a:t>
            </a:r>
            <a:r>
              <a:rPr lang="en-US" b="1" dirty="0" smtClean="0"/>
              <a:t> hat </a:t>
            </a:r>
            <a:r>
              <a:rPr lang="en-US" b="1" dirty="0" err="1" smtClean="0"/>
              <a:t>auch</a:t>
            </a:r>
            <a:r>
              <a:rPr lang="en-US" b="1" dirty="0" smtClean="0"/>
              <a:t> auf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Bühne</a:t>
            </a:r>
            <a:r>
              <a:rPr lang="en-US" b="1" dirty="0" smtClean="0"/>
              <a:t> in </a:t>
            </a:r>
            <a:r>
              <a:rPr lang="en-US" b="1" dirty="0" err="1" smtClean="0"/>
              <a:t>Moskau</a:t>
            </a:r>
            <a:r>
              <a:rPr lang="en-US" b="1" dirty="0" smtClean="0"/>
              <a:t> </a:t>
            </a:r>
            <a:r>
              <a:rPr lang="en-US" b="1" dirty="0" err="1" smtClean="0"/>
              <a:t>aufgetreten</a:t>
            </a:r>
            <a:r>
              <a:rPr lang="en-US" b="1" dirty="0" smtClean="0"/>
              <a:t> und </a:t>
            </a:r>
            <a:r>
              <a:rPr lang="en-US" b="1" dirty="0" err="1" smtClean="0"/>
              <a:t>einen</a:t>
            </a:r>
            <a:r>
              <a:rPr lang="en-US" b="1" dirty="0" smtClean="0"/>
              <a:t> </a:t>
            </a:r>
            <a:r>
              <a:rPr lang="en-US" b="1" dirty="0" err="1" smtClean="0"/>
              <a:t>großen</a:t>
            </a:r>
            <a:r>
              <a:rPr lang="en-US" b="1" dirty="0" smtClean="0"/>
              <a:t> </a:t>
            </a:r>
            <a:r>
              <a:rPr lang="en-US" b="1" dirty="0" err="1" smtClean="0"/>
              <a:t>Erfolg</a:t>
            </a:r>
            <a:r>
              <a:rPr lang="en-US" b="1" dirty="0" smtClean="0"/>
              <a:t> </a:t>
            </a:r>
            <a:r>
              <a:rPr lang="en-US" b="1" dirty="0" err="1" smtClean="0"/>
              <a:t>bekommen</a:t>
            </a:r>
            <a:r>
              <a:rPr lang="en-US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643074"/>
          </a:xfrm>
        </p:spPr>
        <p:txBody>
          <a:bodyPr/>
          <a:lstStyle/>
          <a:p>
            <a:r>
              <a:rPr lang="en-US" b="1" dirty="0" err="1" smtClean="0"/>
              <a:t>Antwortet</a:t>
            </a:r>
            <a:r>
              <a:rPr lang="en-US" b="1" dirty="0" smtClean="0"/>
              <a:t> auf die </a:t>
            </a:r>
            <a:r>
              <a:rPr lang="en-US" b="1" dirty="0" err="1" smtClean="0"/>
              <a:t>Fragen</a:t>
            </a:r>
            <a:r>
              <a:rPr lang="en-US" b="1" dirty="0" smtClean="0"/>
              <a:t>!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500306"/>
            <a:ext cx="8229600" cy="3625857"/>
          </a:xfrm>
        </p:spPr>
        <p:txBody>
          <a:bodyPr/>
          <a:lstStyle/>
          <a:p>
            <a:r>
              <a:rPr lang="de-LU" sz="3600" b="1" dirty="0" smtClean="0"/>
              <a:t>-</a:t>
            </a:r>
            <a:r>
              <a:rPr lang="de-LU" sz="3600" b="1" dirty="0" smtClean="0"/>
              <a:t>Welche Musik hört ihr?</a:t>
            </a:r>
            <a:endParaRPr lang="ru-RU" sz="3600" b="1" dirty="0" smtClean="0"/>
          </a:p>
          <a:p>
            <a:r>
              <a:rPr lang="de-LU" sz="3600" b="1" dirty="0" smtClean="0"/>
              <a:t>-Welche Stille gibt es, wie sind diese Stille?</a:t>
            </a:r>
            <a:endParaRPr lang="ru-RU" sz="3600" b="1" dirty="0" smtClean="0"/>
          </a:p>
          <a:p>
            <a:r>
              <a:rPr lang="de-LU" sz="3600" b="1" dirty="0" smtClean="0"/>
              <a:t>-Welche Bänder, Sänger sind in Russland populär?</a:t>
            </a:r>
            <a:endParaRPr lang="ru-RU" sz="36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Hausaufgabe</a:t>
            </a:r>
            <a:r>
              <a:rPr lang="en-US" b="1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err="1" smtClean="0"/>
              <a:t>Recherchiert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im</a:t>
            </a:r>
            <a:r>
              <a:rPr lang="en-US" sz="3600" b="1" dirty="0" smtClean="0"/>
              <a:t> Internet </a:t>
            </a:r>
            <a:r>
              <a:rPr lang="en-US" sz="3600" b="1" dirty="0" err="1" smtClean="0"/>
              <a:t>nach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populären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deutschen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oder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russischen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Gruppen</a:t>
            </a:r>
            <a:r>
              <a:rPr lang="en-US" sz="3600" b="1" dirty="0" smtClean="0"/>
              <a:t>, die den </a:t>
            </a:r>
            <a:r>
              <a:rPr lang="en-US" sz="3600" b="1" dirty="0" err="1" smtClean="0"/>
              <a:t>internationalen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Erfolg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haben</a:t>
            </a:r>
            <a:r>
              <a:rPr lang="en-US" sz="3600" b="1" dirty="0" smtClean="0"/>
              <a:t>. </a:t>
            </a:r>
            <a:r>
              <a:rPr lang="en-US" sz="3600" b="1" dirty="0" err="1" smtClean="0"/>
              <a:t>Bereitet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einen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kleinen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Bericht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über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sie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vor</a:t>
            </a:r>
            <a:r>
              <a:rPr lang="en-US" sz="3600" b="1" dirty="0" smtClean="0"/>
              <a:t>. </a:t>
            </a:r>
            <a:r>
              <a:rPr lang="en-US" sz="3600" b="1" dirty="0" err="1" smtClean="0"/>
              <a:t>Gebraucht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dabei</a:t>
            </a:r>
            <a:r>
              <a:rPr lang="en-US" sz="3600" b="1" dirty="0" smtClean="0"/>
              <a:t> die </a:t>
            </a:r>
            <a:r>
              <a:rPr lang="en-US" sz="3600" b="1" dirty="0" err="1" smtClean="0"/>
              <a:t>Wendungen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aus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Ȕb.5c,d ,S. </a:t>
            </a:r>
            <a:r>
              <a:rPr lang="en-US" sz="3600" b="1" smtClean="0"/>
              <a:t>138</a:t>
            </a:r>
            <a:endParaRPr lang="ru-RU" sz="36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6600" b="1" dirty="0" smtClean="0"/>
              <a:t> Was </a:t>
            </a:r>
            <a:r>
              <a:rPr lang="en-US" sz="6600" b="1" dirty="0" err="1" smtClean="0"/>
              <a:t>haben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wir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heute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Neues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erfahren</a:t>
            </a:r>
            <a:r>
              <a:rPr lang="en-US" sz="6600" b="1" dirty="0" smtClean="0"/>
              <a:t>?</a:t>
            </a:r>
            <a:endParaRPr lang="ru-RU" sz="66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274</Words>
  <Application>Microsoft Office PowerPoint</Application>
  <PresentationFormat>Экран (4:3)</PresentationFormat>
  <Paragraphs>22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Урок в 10 классе на тему «Группа «Раммштайн» </vt:lpstr>
      <vt:lpstr>Слайд 2</vt:lpstr>
      <vt:lpstr> Состав группы:Тилль Линдеманн (Till Lindemann) — вокал Рихард Круспе (Richard Z. «Fuchs» Kruspe) — соло-гитара Кристиан Лоренц (Christian «Flake» Lorenz) — клавишные Пауль Ландерс (Paul Landers) — ритм-гитара Оливер Ридель (Oliver «Lars» Riedel) — бас-гитара Кристоф Шнайдер (Christoph «Doom» Schneider) — ударные </vt:lpstr>
      <vt:lpstr>Rammstein ist eine deutsche Metallband, sie wurde im Januar 1994 in Berlin gegründet </vt:lpstr>
      <vt:lpstr>Die Gruppe wurde von Richard Kruspe gegründet</vt:lpstr>
      <vt:lpstr>Alle Mitglieder der Gruppe sind aus der DDR</vt:lpstr>
      <vt:lpstr>Das musikalische Genre lässt sich dem Industrialmetall zuordnen, genauer gesagt, seinem deutschen Pendant: der "Neuen Deutschen Härte". </vt:lpstr>
      <vt:lpstr>Besondere Berühmtheit erlangte die Band auch durch die Bühnenperformance, häufig begleitet von pyrotechnischen Effekten, die unter Musikern eine große Anerkennung verdient haben. </vt:lpstr>
      <vt:lpstr>Die Hauptmerkmale von Rammsteins Werken sind der spezifische Rhytmus, der sich durch die meisten Kompositionen verfolgen lässt und kontroverse Texte. </vt:lpstr>
      <vt:lpstr>Fast alle Lieder werden in der deutschen Sprache gesungen. Die meisten Lieder sind von Till Lindemann geschrieben </vt:lpstr>
      <vt:lpstr>Студийные альбомы Herzeleid, Motor Music, 14 сентября 1995 Sehnsucht, Motor Music, 22 августа 1997 Mutter, Motor Music, 4 марта 2001 Reise, Reise, Motor Music, 27 сентября 2004 Rosenrot, Motor Music, 28 октября 2005 Liebe ist für alle da, Motor Music, 16 октября 2009 </vt:lpstr>
      <vt:lpstr>Слайд 12</vt:lpstr>
      <vt:lpstr>Слайд 13</vt:lpstr>
      <vt:lpstr>Antwortet auf die Fragen!</vt:lpstr>
      <vt:lpstr>Hausaufgabe: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16</cp:revision>
  <dcterms:created xsi:type="dcterms:W3CDTF">2017-01-30T11:05:54Z</dcterms:created>
  <dcterms:modified xsi:type="dcterms:W3CDTF">2017-01-31T09:59:09Z</dcterms:modified>
</cp:coreProperties>
</file>